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6" r:id="rId4"/>
    <p:sldId id="267" r:id="rId5"/>
    <p:sldId id="268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29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hyperlink" Target="https://www.shanklinheatingandcooling.com/wp-content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Zoned Temperature Control &amp; Automation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SEIS 744 </a:t>
            </a:r>
            <a:r>
              <a:rPr lang="en-US" dirty="0" err="1" smtClean="0"/>
              <a:t>IoT</a:t>
            </a:r>
            <a:r>
              <a:rPr lang="en-US" dirty="0" smtClean="0"/>
              <a:t> Final Project</a:t>
            </a:r>
          </a:p>
          <a:p>
            <a:endParaRPr lang="en-US" dirty="0"/>
          </a:p>
          <a:p>
            <a:r>
              <a:rPr lang="en-US" dirty="0" smtClean="0"/>
              <a:t>Troy Erickson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070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666999"/>
            <a:ext cx="5401291" cy="31242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Uneven household heating presents home owners with some of the following issues:</a:t>
            </a:r>
          </a:p>
          <a:p>
            <a:pPr lvl="1"/>
            <a:r>
              <a:rPr lang="en-US" dirty="0" smtClean="0"/>
              <a:t>Uncomfortable Temperatures</a:t>
            </a:r>
          </a:p>
          <a:p>
            <a:pPr lvl="2"/>
            <a:r>
              <a:rPr lang="en-US" dirty="0" smtClean="0"/>
              <a:t>Upper rooms are warmer</a:t>
            </a:r>
          </a:p>
          <a:p>
            <a:pPr lvl="2"/>
            <a:r>
              <a:rPr lang="en-US" dirty="0" smtClean="0"/>
              <a:t>Lower rooms are colder</a:t>
            </a:r>
          </a:p>
          <a:p>
            <a:pPr lvl="1"/>
            <a:r>
              <a:rPr lang="en-US" dirty="0" smtClean="0"/>
              <a:t>Wasting money by heating or cooling rooms that don’t require it </a:t>
            </a:r>
          </a:p>
          <a:p>
            <a:pPr lvl="1"/>
            <a:r>
              <a:rPr lang="en-US" dirty="0" smtClean="0"/>
              <a:t>Wasting money by over heating/cooling certain parts of the house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704" y="1286493"/>
            <a:ext cx="4504707" cy="45047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92370" y="5846618"/>
            <a:ext cx="44053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hlinkClick r:id="rId3"/>
              </a:rPr>
              <a:t>https://</a:t>
            </a:r>
            <a:r>
              <a:rPr lang="en-US" sz="1000" dirty="0" smtClean="0">
                <a:hlinkClick r:id="rId3"/>
              </a:rPr>
              <a:t>www.shanklinheatingandcooling.com/wp-content/</a:t>
            </a:r>
            <a:r>
              <a:rPr lang="en-US" sz="1000" dirty="0" smtClean="0"/>
              <a:t>uploads/</a:t>
            </a:r>
            <a:br>
              <a:rPr lang="en-US" sz="1000" dirty="0" smtClean="0"/>
            </a:br>
            <a:r>
              <a:rPr lang="en-US" sz="1000" dirty="0" smtClean="0"/>
              <a:t>homes-that-need-better-</a:t>
            </a:r>
            <a:r>
              <a:rPr lang="en-US" sz="1000" dirty="0" err="1" smtClean="0"/>
              <a:t>tempature</a:t>
            </a:r>
            <a:r>
              <a:rPr lang="en-US" sz="1000" dirty="0" smtClean="0"/>
              <a:t>-</a:t>
            </a:r>
            <a:r>
              <a:rPr lang="en-US" sz="1000" dirty="0" err="1" smtClean="0"/>
              <a:t>control.jpg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418622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Already Available?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7614" y="778649"/>
            <a:ext cx="4236134" cy="2382825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141413" y="2666999"/>
            <a:ext cx="5740216" cy="3124201"/>
          </a:xfrm>
        </p:spPr>
        <p:txBody>
          <a:bodyPr/>
          <a:lstStyle/>
          <a:p>
            <a:r>
              <a:rPr lang="en-US" dirty="0" smtClean="0"/>
              <a:t>Samsung Smart Things</a:t>
            </a:r>
          </a:p>
          <a:p>
            <a:pPr lvl="1"/>
            <a:r>
              <a:rPr lang="en-US" dirty="0" smtClean="0"/>
              <a:t>Arrival Sensor, Pipe Leak Detection,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Window/Door Sensor</a:t>
            </a:r>
          </a:p>
          <a:p>
            <a:r>
              <a:rPr lang="en-US" dirty="0" smtClean="0"/>
              <a:t>1 Thermostat Connected To 1 Damper</a:t>
            </a:r>
          </a:p>
          <a:p>
            <a:pPr lvl="1"/>
            <a:r>
              <a:rPr lang="en-US" dirty="0" smtClean="0"/>
              <a:t>Not typically connected to the internet</a:t>
            </a:r>
          </a:p>
          <a:p>
            <a:pPr lvl="1"/>
            <a:r>
              <a:rPr lang="en-US" dirty="0" smtClean="0"/>
              <a:t>Typically Not In Residential Houses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599" y="3439366"/>
            <a:ext cx="2704163" cy="31798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524589" y="118442"/>
            <a:ext cx="53591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 smtClean="0"/>
              <a:t>ksassets.timeincuk.net</a:t>
            </a:r>
            <a:r>
              <a:rPr lang="en-US" dirty="0" smtClean="0"/>
              <a:t>/</a:t>
            </a:r>
            <a:r>
              <a:rPr lang="en-US" dirty="0" err="1" smtClean="0"/>
              <a:t>wp</a:t>
            </a:r>
            <a:r>
              <a:rPr lang="en-US" dirty="0" smtClean="0"/>
              <a:t>/uploads/sites</a:t>
            </a:r>
            <a:br>
              <a:rPr lang="en-US" dirty="0" smtClean="0"/>
            </a:br>
            <a:r>
              <a:rPr lang="en-US" dirty="0" smtClean="0"/>
              <a:t>/</a:t>
            </a:r>
            <a:r>
              <a:rPr lang="en-US" dirty="0"/>
              <a:t>54/2015/09/samsung-smartthings-9.jpg</a:t>
            </a:r>
          </a:p>
        </p:txBody>
      </p:sp>
    </p:spTree>
    <p:extLst>
      <p:ext uri="{BB962C8B-B14F-4D97-AF65-F5344CB8AC3E}">
        <p14:creationId xmlns:p14="http://schemas.microsoft.com/office/powerpoint/2010/main" val="49374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- Overview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141413" y="2666999"/>
            <a:ext cx="5740216" cy="312420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1 Raspberry Pi to monitor temperature</a:t>
            </a:r>
          </a:p>
          <a:p>
            <a:pPr lvl="1"/>
            <a:r>
              <a:rPr lang="en-US" dirty="0" smtClean="0"/>
              <a:t>1 Wire temperature sensor 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1 Raspberry Pi to control damper relay</a:t>
            </a:r>
          </a:p>
          <a:p>
            <a:pPr lvl="1"/>
            <a:r>
              <a:rPr lang="en-US" dirty="0" smtClean="0"/>
              <a:t>Can be connected to any GPIO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Samsung Smart Things Hub</a:t>
            </a:r>
          </a:p>
          <a:p>
            <a:pPr lvl="1"/>
            <a:r>
              <a:rPr lang="en-US" dirty="0" smtClean="0"/>
              <a:t>Smart App</a:t>
            </a:r>
          </a:p>
        </p:txBody>
      </p:sp>
    </p:spTree>
    <p:extLst>
      <p:ext uri="{BB962C8B-B14F-4D97-AF65-F5344CB8AC3E}">
        <p14:creationId xmlns:p14="http://schemas.microsoft.com/office/powerpoint/2010/main" val="2114032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</a:t>
            </a:r>
            <a:r>
              <a:rPr lang="mr-IN" dirty="0" smtClean="0"/>
              <a:t>–</a:t>
            </a:r>
            <a:r>
              <a:rPr lang="en-US" dirty="0" smtClean="0"/>
              <a:t> Accessing / Controlling 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Webiopi</a:t>
            </a:r>
          </a:p>
          <a:p>
            <a:pPr lvl="1"/>
            <a:r>
              <a:rPr lang="en-US" dirty="0" smtClean="0"/>
              <a:t>Uses Js.Node</a:t>
            </a:r>
            <a:r>
              <a:rPr lang="en-US" dirty="0"/>
              <a:t> </a:t>
            </a:r>
            <a:r>
              <a:rPr lang="en-US" dirty="0" smtClean="0"/>
              <a:t>to open webserver on Raspberry Pi’s IP address on a specific port</a:t>
            </a:r>
          </a:p>
          <a:p>
            <a:pPr lvl="1"/>
            <a:r>
              <a:rPr lang="en-US" dirty="0" smtClean="0"/>
              <a:t>Webserver provides </a:t>
            </a:r>
            <a:r>
              <a:rPr lang="en-US" dirty="0"/>
              <a:t>a</a:t>
            </a:r>
            <a:r>
              <a:rPr lang="en-US" dirty="0" smtClean="0"/>
              <a:t>ccess </a:t>
            </a:r>
            <a:r>
              <a:rPr lang="en-US" dirty="0"/>
              <a:t>t</a:t>
            </a:r>
            <a:r>
              <a:rPr lang="en-US" dirty="0" smtClean="0"/>
              <a:t>o the Raspberry Pi’s: GPIO, SPI, IIC, UART, 1 Wire 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31580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</a:t>
            </a:r>
            <a:r>
              <a:rPr lang="mr-IN" dirty="0" smtClean="0"/>
              <a:t>–</a:t>
            </a:r>
            <a:r>
              <a:rPr lang="en-US" dirty="0" smtClean="0"/>
              <a:t> Integration &amp; 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Samsung Smart Things</a:t>
            </a:r>
          </a:p>
          <a:p>
            <a:pPr lvl="1"/>
            <a:r>
              <a:rPr lang="en-US" dirty="0" smtClean="0"/>
              <a:t>Hub for smart devices</a:t>
            </a:r>
          </a:p>
          <a:p>
            <a:pPr lvl="1"/>
            <a:r>
              <a:rPr lang="en-US" dirty="0" smtClean="0"/>
              <a:t>Online open development platform</a:t>
            </a:r>
          </a:p>
          <a:p>
            <a:pPr lvl="1"/>
            <a:r>
              <a:rPr lang="en-US" dirty="0" smtClean="0"/>
              <a:t>Smart Apps (Used HTTP request but IFFF was also available)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10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</a:t>
            </a:r>
            <a:r>
              <a:rPr lang="mr-IN" dirty="0" smtClean="0"/>
              <a:t>–</a:t>
            </a:r>
            <a:r>
              <a:rPr lang="en-US" dirty="0" smtClean="0"/>
              <a:t> Scalability &amp; Future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Scalability</a:t>
            </a:r>
          </a:p>
          <a:p>
            <a:pPr lvl="1"/>
            <a:r>
              <a:rPr lang="en-US" dirty="0" smtClean="0"/>
              <a:t>It can be scaled in as many sensor/relay pairs as devices that can connect to the </a:t>
            </a:r>
            <a:r>
              <a:rPr lang="en-US" dirty="0" err="1" smtClean="0"/>
              <a:t>wifi</a:t>
            </a:r>
            <a:r>
              <a:rPr lang="en-US" dirty="0" smtClean="0"/>
              <a:t> network</a:t>
            </a:r>
          </a:p>
          <a:p>
            <a:pPr lvl="1"/>
            <a:r>
              <a:rPr lang="en-US" dirty="0" smtClean="0"/>
              <a:t>Having many Raspberry </a:t>
            </a:r>
            <a:r>
              <a:rPr lang="en-US" dirty="0" err="1" smtClean="0"/>
              <a:t>Pis</a:t>
            </a:r>
            <a:r>
              <a:rPr lang="en-US" dirty="0" smtClean="0"/>
              <a:t> with unique </a:t>
            </a:r>
            <a:r>
              <a:rPr lang="en-US" dirty="0" err="1" smtClean="0"/>
              <a:t>Ips</a:t>
            </a:r>
            <a:r>
              <a:rPr lang="en-US" dirty="0" smtClean="0"/>
              <a:t> can be confusing</a:t>
            </a:r>
          </a:p>
          <a:p>
            <a:r>
              <a:rPr lang="en-US" dirty="0" smtClean="0"/>
              <a:t>Future Improvement</a:t>
            </a:r>
          </a:p>
          <a:p>
            <a:pPr lvl="1"/>
            <a:r>
              <a:rPr lang="en-US" dirty="0" smtClean="0"/>
              <a:t>Raspberry Pi board wouldn’t be used</a:t>
            </a:r>
          </a:p>
          <a:p>
            <a:pPr lvl="1"/>
            <a:r>
              <a:rPr lang="en-US" dirty="0" smtClean="0"/>
              <a:t>Better interface allowing user to connect and setup temp/relay pi controllers</a:t>
            </a:r>
          </a:p>
          <a:p>
            <a:pPr lvl="1"/>
            <a:r>
              <a:rPr lang="en-US" dirty="0" smtClean="0"/>
              <a:t>LEDS to show device status locally such as no internet connection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05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53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462</TotalTime>
  <Words>266</Words>
  <Application>Microsoft Macintosh PowerPoint</Application>
  <PresentationFormat>Widescreen</PresentationFormat>
  <Paragraphs>54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Mangal</vt:lpstr>
      <vt:lpstr>Mesh</vt:lpstr>
      <vt:lpstr>Zoned Temperature Control &amp; Automation</vt:lpstr>
      <vt:lpstr>Problem</vt:lpstr>
      <vt:lpstr>What’s Already Available?</vt:lpstr>
      <vt:lpstr>Solution - Overview</vt:lpstr>
      <vt:lpstr>Solution – Accessing / Controlling IO</vt:lpstr>
      <vt:lpstr>Solution – Integration &amp; Automation</vt:lpstr>
      <vt:lpstr>Solution – Scalability &amp; Future Improvements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Zoned Temperature Control &amp; Automation</dc:title>
  <dc:creator>Microsoft Office User</dc:creator>
  <cp:lastModifiedBy>Erickson, Troy M.</cp:lastModifiedBy>
  <cp:revision>7</cp:revision>
  <dcterms:created xsi:type="dcterms:W3CDTF">2017-12-13T19:19:41Z</dcterms:created>
  <dcterms:modified xsi:type="dcterms:W3CDTF">2017-12-16T01:56:09Z</dcterms:modified>
</cp:coreProperties>
</file>

<file path=docProps/thumbnail.jpeg>
</file>